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98" r:id="rId2"/>
    <p:sldId id="1910" r:id="rId3"/>
    <p:sldId id="1911" r:id="rId4"/>
    <p:sldId id="1912" r:id="rId5"/>
    <p:sldId id="191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468. KITEENNA LA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Wedding Song </a:t>
            </a:r>
          </a:p>
          <a:p>
            <a:r>
              <a:rPr lang="en-US" sz="1500" dirty="0"/>
              <a:t>Late 45:13-14</a:t>
            </a:r>
          </a:p>
          <a:p>
            <a:r>
              <a:rPr lang="en-US" sz="1500" dirty="0"/>
              <a:t>George Frederick Root, 1820-1895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1648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kiteenna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4893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kiteenna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26430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18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khantohna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57189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160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468. KITEENNA LA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2018-12-15T07:43:39Z</dcterms:modified>
</cp:coreProperties>
</file>